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tif" ContentType="image/t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78" r:id="rId4"/>
    <p:sldId id="279" r:id="rId5"/>
    <p:sldId id="280" r:id="rId6"/>
    <p:sldId id="281" r:id="rId7"/>
    <p:sldId id="282" r:id="rId8"/>
  </p:sldIdLst>
  <p:sldSz cx="9363075" cy="52578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8F44A2F1-9E1F-4B54-A3A2-5F16C0AD49E2}" styleName="">
    <a:tblBg/>
    <a:wholeTbl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Ref idx="major">
          <a:srgbClr val="FFFFFF"/>
        </a:fontRef>
        <a:srgbClr val="FFFFFF"/>
      </a:tcTxStyle>
      <a:tcStyle>
        <a:tcBdr>
          <a:left>
            <a:ln w="28575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FFFF">
              <a:alpha val="35000"/>
            </a:srgbClr>
          </a:solidFill>
        </a:fill>
      </a:tcStyle>
    </a:firstCol>
    <a:lastRow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28575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FFFF">
              <a:alpha val="35000"/>
            </a:srgbClr>
          </a:solidFill>
        </a:fill>
      </a:tcStyle>
    </a:lastRow>
    <a:firstRow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28575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FFFF">
              <a:alpha val="35000"/>
            </a:srgbClr>
          </a:solidFill>
        </a:fill>
      </a:tcStyle>
    </a:firstRow>
  </a:tblStyle>
  <a:tblStyle styleId="{D51ADE6A-740E-44AE-83CC-AE7238B6C88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Ref idx="major">
          <a:srgbClr val="000000"/>
        </a:fontRef>
        <a:srgbClr val="000000"/>
      </a:tcTxStyle>
      <a:tcStyle>
        <a:tcBdr>
          <a:left>
            <a:ln w="28575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firstCol>
    <a:lastRow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28575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lastRow>
    <a:firstRow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8575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firstRow>
  </a:tblStyle>
  <a:tblStyle styleId="{EEE7283C-3CF3-47DC-8721-378D4A62B22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4C3C2611-4C71-4FC5-86AE-919BDF0F9419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7" d="100"/>
          <a:sy n="127" d="100"/>
        </p:scale>
        <p:origin x="-96" y="-216"/>
      </p:cViewPr>
      <p:guideLst>
        <p:guide orient="horz" pos="1656"/>
        <p:guide pos="294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printerSettings" Target="printerSettings/printerSettings1.bin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7" name="Shape 14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07856426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584200" latinLnBrk="0">
      <a:defRPr sz="2200">
        <a:latin typeface="Lucida Grande"/>
        <a:ea typeface="Lucida Grande"/>
        <a:cs typeface="Lucida Grande"/>
        <a:sym typeface="Lucida Grande"/>
      </a:defRPr>
    </a:lvl1pPr>
    <a:lvl2pPr indent="228600" defTabSz="584200" latinLnBrk="0">
      <a:defRPr sz="2200">
        <a:latin typeface="Lucida Grande"/>
        <a:ea typeface="Lucida Grande"/>
        <a:cs typeface="Lucida Grande"/>
        <a:sym typeface="Lucida Grande"/>
      </a:defRPr>
    </a:lvl2pPr>
    <a:lvl3pPr indent="457200" defTabSz="584200" latinLnBrk="0">
      <a:defRPr sz="2200">
        <a:latin typeface="Lucida Grande"/>
        <a:ea typeface="Lucida Grande"/>
        <a:cs typeface="Lucida Grande"/>
        <a:sym typeface="Lucida Grande"/>
      </a:defRPr>
    </a:lvl3pPr>
    <a:lvl4pPr indent="685800" defTabSz="584200" latinLnBrk="0">
      <a:defRPr sz="2200">
        <a:latin typeface="Lucida Grande"/>
        <a:ea typeface="Lucida Grande"/>
        <a:cs typeface="Lucida Grande"/>
        <a:sym typeface="Lucida Grande"/>
      </a:defRPr>
    </a:lvl4pPr>
    <a:lvl5pPr indent="914400" defTabSz="584200" latinLnBrk="0">
      <a:defRPr sz="2200">
        <a:latin typeface="Lucida Grande"/>
        <a:ea typeface="Lucida Grande"/>
        <a:cs typeface="Lucida Grande"/>
        <a:sym typeface="Lucida Grande"/>
      </a:defRPr>
    </a:lvl5pPr>
    <a:lvl6pPr indent="1143000" defTabSz="584200" latinLnBrk="0">
      <a:defRPr sz="2200">
        <a:latin typeface="Lucida Grande"/>
        <a:ea typeface="Lucida Grande"/>
        <a:cs typeface="Lucida Grande"/>
        <a:sym typeface="Lucida Grande"/>
      </a:defRPr>
    </a:lvl6pPr>
    <a:lvl7pPr indent="1371600" defTabSz="584200" latinLnBrk="0">
      <a:defRPr sz="2200">
        <a:latin typeface="Lucida Grande"/>
        <a:ea typeface="Lucida Grande"/>
        <a:cs typeface="Lucida Grande"/>
        <a:sym typeface="Lucida Grande"/>
      </a:defRPr>
    </a:lvl7pPr>
    <a:lvl8pPr indent="1600200" defTabSz="584200" latinLnBrk="0">
      <a:defRPr sz="2200">
        <a:latin typeface="Lucida Grande"/>
        <a:ea typeface="Lucida Grande"/>
        <a:cs typeface="Lucida Grande"/>
        <a:sym typeface="Lucida Grande"/>
      </a:defRPr>
    </a:lvl8pPr>
    <a:lvl9pPr indent="1828800" defTabSz="584200" latinLnBrk="0">
      <a:defRPr sz="2200">
        <a:latin typeface="Lucida Grande"/>
        <a:ea typeface="Lucida Grande"/>
        <a:cs typeface="Lucida Grande"/>
        <a:sym typeface="Lucida Grand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tif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tif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ti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ti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6_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04" name="Shape 104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05" name="Shape 105"/>
          <p:cNvSpPr/>
          <p:nvPr/>
        </p:nvSpPr>
        <p:spPr>
          <a:xfrm flipH="1">
            <a:off x="454025" y="2082800"/>
            <a:ext cx="2703513" cy="1588"/>
          </a:xfrm>
          <a:prstGeom prst="line">
            <a:avLst/>
          </a:prstGeom>
          <a:ln w="6350">
            <a:solidFill>
              <a:srgbClr val="000000"/>
            </a:solidFill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06" name="Shape 106"/>
          <p:cNvSpPr/>
          <p:nvPr/>
        </p:nvSpPr>
        <p:spPr>
          <a:xfrm>
            <a:off x="3386137" y="2085975"/>
            <a:ext cx="5272088" cy="1588"/>
          </a:xfrm>
          <a:prstGeom prst="line">
            <a:avLst/>
          </a:prstGeom>
          <a:ln w="6350">
            <a:solidFill>
              <a:srgbClr val="000000"/>
            </a:solidFill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07" name="Shape 107"/>
          <p:cNvSpPr/>
          <p:nvPr/>
        </p:nvSpPr>
        <p:spPr>
          <a:xfrm flipH="1">
            <a:off x="454025" y="3657600"/>
            <a:ext cx="2703513" cy="1588"/>
          </a:xfrm>
          <a:prstGeom prst="line">
            <a:avLst/>
          </a:prstGeom>
          <a:ln w="6350">
            <a:solidFill>
              <a:srgbClr val="000000"/>
            </a:solidFill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08" name="Shape 108"/>
          <p:cNvSpPr/>
          <p:nvPr/>
        </p:nvSpPr>
        <p:spPr>
          <a:xfrm flipH="1">
            <a:off x="3371850" y="3651250"/>
            <a:ext cx="5272088" cy="1588"/>
          </a:xfrm>
          <a:prstGeom prst="line">
            <a:avLst/>
          </a:prstGeom>
          <a:ln w="6350">
            <a:solidFill>
              <a:srgbClr val="000000"/>
            </a:solidFill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09" name="Shape 109"/>
          <p:cNvSpPr>
            <a:spLocks noGrp="1"/>
          </p:cNvSpPr>
          <p:nvPr>
            <p:ph type="sldNum" sz="quarter" idx="2"/>
          </p:nvPr>
        </p:nvSpPr>
        <p:spPr>
          <a:xfrm>
            <a:off x="8608485" y="508000"/>
            <a:ext cx="337605" cy="355601"/>
          </a:xfrm>
          <a:prstGeom prst="rect">
            <a:avLst/>
          </a:prstGeom>
        </p:spPr>
        <p:txBody>
          <a:bodyPr lIns="0" tIns="0" rIns="0" bIns="0" anchor="ctr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7_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17" name="Shape 117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18" name="Shape 118"/>
          <p:cNvSpPr/>
          <p:nvPr/>
        </p:nvSpPr>
        <p:spPr>
          <a:xfrm flipH="1">
            <a:off x="6169025" y="2082800"/>
            <a:ext cx="2703513" cy="1588"/>
          </a:xfrm>
          <a:prstGeom prst="line">
            <a:avLst/>
          </a:prstGeom>
          <a:ln w="6350">
            <a:solidFill>
              <a:srgbClr val="000000"/>
            </a:solidFill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19" name="Shape 119"/>
          <p:cNvSpPr/>
          <p:nvPr/>
        </p:nvSpPr>
        <p:spPr>
          <a:xfrm>
            <a:off x="476250" y="2082800"/>
            <a:ext cx="5500688" cy="1588"/>
          </a:xfrm>
          <a:prstGeom prst="line">
            <a:avLst/>
          </a:prstGeom>
          <a:ln w="6350">
            <a:solidFill>
              <a:srgbClr val="000000"/>
            </a:solidFill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20" name="Shape 120"/>
          <p:cNvSpPr>
            <a:spLocks noGrp="1"/>
          </p:cNvSpPr>
          <p:nvPr>
            <p:ph type="sldNum" sz="quarter" idx="2"/>
          </p:nvPr>
        </p:nvSpPr>
        <p:spPr>
          <a:xfrm>
            <a:off x="8608485" y="508000"/>
            <a:ext cx="337605" cy="355601"/>
          </a:xfrm>
          <a:prstGeom prst="rect">
            <a:avLst/>
          </a:prstGeom>
        </p:spPr>
        <p:txBody>
          <a:bodyPr lIns="0" tIns="0" rIns="0" bIns="0" anchor="ctr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>
            <a:spLocks noGrp="1"/>
          </p:cNvSpPr>
          <p:nvPr>
            <p:ph type="title"/>
          </p:nvPr>
        </p:nvSpPr>
        <p:spPr>
          <a:xfrm>
            <a:off x="1860946" y="883146"/>
            <a:ext cx="5641183" cy="1779985"/>
          </a:xfrm>
          <a:prstGeom prst="rect">
            <a:avLst/>
          </a:prstGeom>
        </p:spPr>
        <p:txBody>
          <a:bodyPr lIns="27384" tIns="27384" rIns="27384" bIns="27384" anchor="b"/>
          <a:lstStyle>
            <a:lvl1pPr algn="ctr">
              <a:lnSpc>
                <a:spcPct val="100000"/>
              </a:lnSpc>
              <a:defRPr sz="4400" b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t>Title Text</a:t>
            </a:r>
          </a:p>
        </p:txBody>
      </p:sp>
      <p:sp>
        <p:nvSpPr>
          <p:cNvPr id="128" name="Shape 128"/>
          <p:cNvSpPr>
            <a:spLocks noGrp="1"/>
          </p:cNvSpPr>
          <p:nvPr>
            <p:ph type="body" sz="quarter" idx="1"/>
          </p:nvPr>
        </p:nvSpPr>
        <p:spPr>
          <a:xfrm>
            <a:off x="1860946" y="2711053"/>
            <a:ext cx="5641183" cy="609303"/>
          </a:xfrm>
          <a:prstGeom prst="rect">
            <a:avLst/>
          </a:prstGeom>
        </p:spPr>
        <p:txBody>
          <a:bodyPr lIns="27384" tIns="27384" rIns="27384" bIns="27384"/>
          <a:lstStyle>
            <a:lvl1pPr marL="0" indent="0" algn="ctr">
              <a:lnSpc>
                <a:spcPct val="100000"/>
              </a:lnSpc>
              <a:defRPr sz="1800" b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Gill Sans"/>
              </a:defRPr>
            </a:lvl1pPr>
            <a:lvl2pPr marL="0" indent="0" algn="ctr">
              <a:lnSpc>
                <a:spcPct val="100000"/>
              </a:lnSpc>
              <a:buClrTx/>
              <a:buSzTx/>
              <a:buFontTx/>
              <a:buNone/>
              <a:defRPr sz="1800" b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Gill Sans"/>
              </a:defRPr>
            </a:lvl2pPr>
            <a:lvl3pPr marL="0" indent="0" algn="ctr">
              <a:lnSpc>
                <a:spcPct val="100000"/>
              </a:lnSpc>
              <a:buClrTx/>
              <a:buSzTx/>
              <a:buFontTx/>
              <a:buNone/>
              <a:defRPr sz="1800" b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Gill Sans"/>
              </a:defRPr>
            </a:lvl3pPr>
            <a:lvl4pPr marL="0" indent="0" algn="ctr">
              <a:lnSpc>
                <a:spcPct val="100000"/>
              </a:lnSpc>
              <a:buClrTx/>
              <a:buSzTx/>
              <a:buFontTx/>
              <a:buNone/>
              <a:defRPr sz="1800" b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Gill Sans"/>
              </a:defRPr>
            </a:lvl4pPr>
            <a:lvl5pPr marL="0" indent="0" algn="ctr">
              <a:lnSpc>
                <a:spcPct val="100000"/>
              </a:lnSpc>
              <a:buClrTx/>
              <a:buSzTx/>
              <a:buFontTx/>
              <a:buNone/>
              <a:defRPr sz="1800" b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Gill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9" name="Shape 129"/>
          <p:cNvSpPr>
            <a:spLocks noGrp="1"/>
          </p:cNvSpPr>
          <p:nvPr>
            <p:ph type="sldNum" sz="quarter" idx="2"/>
          </p:nvPr>
        </p:nvSpPr>
        <p:spPr>
          <a:xfrm>
            <a:off x="4580811" y="4990802"/>
            <a:ext cx="194607" cy="194470"/>
          </a:xfrm>
          <a:prstGeom prst="rect">
            <a:avLst/>
          </a:prstGeom>
        </p:spPr>
        <p:txBody>
          <a:bodyPr lIns="27384" tIns="27384" rIns="27384" bIns="27384"/>
          <a:lstStyle>
            <a:lvl1pPr>
              <a:defRPr sz="900">
                <a:uFillTx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io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/>
          <p:nvPr/>
        </p:nvSpPr>
        <p:spPr>
          <a:xfrm>
            <a:off x="458787" y="487362"/>
            <a:ext cx="8448676" cy="1"/>
          </a:xfrm>
          <a:prstGeom prst="line">
            <a:avLst/>
          </a:prstGeom>
          <a:ln w="3175">
            <a:solidFill>
              <a:srgbClr val="000000"/>
            </a:solidFill>
            <a:miter/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37" name="Shape 137"/>
          <p:cNvSpPr/>
          <p:nvPr/>
        </p:nvSpPr>
        <p:spPr>
          <a:xfrm>
            <a:off x="458787" y="908050"/>
            <a:ext cx="8448676" cy="0"/>
          </a:xfrm>
          <a:prstGeom prst="line">
            <a:avLst/>
          </a:prstGeom>
          <a:ln w="3175">
            <a:solidFill>
              <a:srgbClr val="000000"/>
            </a:solidFill>
            <a:miter/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38" name="Shape 138"/>
          <p:cNvSpPr>
            <a:spLocks noGrp="1"/>
          </p:cNvSpPr>
          <p:nvPr>
            <p:ph type="title"/>
          </p:nvPr>
        </p:nvSpPr>
        <p:spPr>
          <a:xfrm>
            <a:off x="444569" y="1066787"/>
            <a:ext cx="4924356" cy="1126999"/>
          </a:xfrm>
          <a:prstGeom prst="rect">
            <a:avLst/>
          </a:prstGeom>
        </p:spPr>
        <p:txBody>
          <a:bodyPr lIns="0" tIns="0" rIns="0" bIns="0"/>
          <a:lstStyle>
            <a:lvl1pPr defTabSz="914400">
              <a:lnSpc>
                <a:spcPts val="3500"/>
              </a:lnSpc>
              <a:defRPr sz="3800" cap="all">
                <a:solidFill>
                  <a:srgbClr val="000000"/>
                </a:solidFill>
                <a:uFillTx/>
              </a:defRPr>
            </a:lvl1pPr>
          </a:lstStyle>
          <a:p>
            <a:r>
              <a:t>Title Text</a:t>
            </a:r>
          </a:p>
        </p:txBody>
      </p:sp>
      <p:sp>
        <p:nvSpPr>
          <p:cNvPr id="139" name="Shape 139"/>
          <p:cNvSpPr>
            <a:spLocks noGrp="1"/>
          </p:cNvSpPr>
          <p:nvPr>
            <p:ph type="body" sz="quarter" idx="1"/>
          </p:nvPr>
        </p:nvSpPr>
        <p:spPr>
          <a:xfrm>
            <a:off x="458769" y="2072195"/>
            <a:ext cx="5748357" cy="1343026"/>
          </a:xfrm>
          <a:prstGeom prst="rect">
            <a:avLst/>
          </a:prstGeom>
        </p:spPr>
        <p:txBody>
          <a:bodyPr lIns="0" tIns="0" rIns="0" bIns="0"/>
          <a:lstStyle>
            <a:lvl1pPr marL="174625" indent="-174625" defTabSz="914400">
              <a:lnSpc>
                <a:spcPts val="2400"/>
              </a:lnSpc>
              <a:buSzPct val="69000"/>
              <a:buFont typeface="Lucida Grande"/>
              <a:buChar char="‣"/>
              <a:defRPr sz="2000" b="0">
                <a:solidFill>
                  <a:srgbClr val="000000"/>
                </a:solidFill>
                <a:uFillTx/>
                <a:latin typeface="News706 BT"/>
                <a:ea typeface="News706 BT"/>
                <a:cs typeface="News706 BT"/>
                <a:sym typeface="News706 BT"/>
              </a:defRPr>
            </a:lvl1pPr>
            <a:lvl2pPr marL="0" indent="329138" defTabSz="914400">
              <a:lnSpc>
                <a:spcPts val="2400"/>
              </a:lnSpc>
              <a:buClrTx/>
              <a:buSzTx/>
              <a:buNone/>
              <a:defRPr sz="2000" b="0">
                <a:solidFill>
                  <a:srgbClr val="000000"/>
                </a:solidFill>
                <a:uFillTx/>
                <a:latin typeface="News706 BT"/>
                <a:ea typeface="News706 BT"/>
                <a:cs typeface="News706 BT"/>
                <a:sym typeface="News706 BT"/>
              </a:defRPr>
            </a:lvl2pPr>
            <a:lvl3pPr marL="0" indent="658277" defTabSz="914400">
              <a:lnSpc>
                <a:spcPts val="2400"/>
              </a:lnSpc>
              <a:buClrTx/>
              <a:buSzTx/>
              <a:buNone/>
              <a:defRPr sz="2000" b="0">
                <a:solidFill>
                  <a:srgbClr val="000000"/>
                </a:solidFill>
                <a:uFillTx/>
                <a:latin typeface="News706 BT"/>
                <a:ea typeface="News706 BT"/>
                <a:cs typeface="News706 BT"/>
                <a:sym typeface="News706 BT"/>
              </a:defRPr>
            </a:lvl3pPr>
            <a:lvl4pPr marL="0" indent="987415" defTabSz="914400">
              <a:lnSpc>
                <a:spcPts val="2400"/>
              </a:lnSpc>
              <a:buClrTx/>
              <a:buSzTx/>
              <a:buNone/>
              <a:defRPr sz="2000" b="0">
                <a:solidFill>
                  <a:srgbClr val="000000"/>
                </a:solidFill>
                <a:uFillTx/>
                <a:latin typeface="News706 BT"/>
                <a:ea typeface="News706 BT"/>
                <a:cs typeface="News706 BT"/>
                <a:sym typeface="News706 BT"/>
              </a:defRPr>
            </a:lvl4pPr>
            <a:lvl5pPr marL="0" indent="1316552" defTabSz="914400">
              <a:lnSpc>
                <a:spcPts val="2400"/>
              </a:lnSpc>
              <a:buClrTx/>
              <a:buSzTx/>
              <a:buNone/>
              <a:defRPr sz="2000" b="0">
                <a:solidFill>
                  <a:srgbClr val="000000"/>
                </a:solidFill>
                <a:uFillTx/>
                <a:latin typeface="News706 BT"/>
                <a:ea typeface="News706 BT"/>
                <a:cs typeface="News706 BT"/>
                <a:sym typeface="News706 B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0" name="Shape 140"/>
          <p:cNvSpPr>
            <a:spLocks noGrp="1"/>
          </p:cNvSpPr>
          <p:nvPr>
            <p:ph type="sldNum" sz="quarter" idx="2"/>
          </p:nvPr>
        </p:nvSpPr>
        <p:spPr>
          <a:xfrm>
            <a:off x="8582397" y="536831"/>
            <a:ext cx="323479" cy="297938"/>
          </a:xfrm>
          <a:prstGeom prst="rect">
            <a:avLst/>
          </a:prstGeom>
        </p:spPr>
        <p:txBody>
          <a:bodyPr lIns="0" tIns="0" rIns="0" bIns="0" anchor="ctr"/>
          <a:lstStyle>
            <a:lvl1pPr algn="r" defTabSz="914400">
              <a:lnSpc>
                <a:spcPts val="2300"/>
              </a:lnSpc>
              <a:defRPr sz="2200">
                <a:uFillTx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/>
          </p:cNvSpPr>
          <p:nvPr>
            <p:ph type="sldNum" sz="quarter" idx="2"/>
          </p:nvPr>
        </p:nvSpPr>
        <p:spPr>
          <a:xfrm>
            <a:off x="8608485" y="508000"/>
            <a:ext cx="337605" cy="355601"/>
          </a:xfrm>
          <a:prstGeom prst="rect">
            <a:avLst/>
          </a:prstGeom>
        </p:spPr>
        <p:txBody>
          <a:bodyPr lIns="0" tIns="0" rIns="0" bIns="0" anchor="ctr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image.png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7200" y="579437"/>
            <a:ext cx="2038350" cy="219076"/>
          </a:xfrm>
          <a:prstGeom prst="rect">
            <a:avLst/>
          </a:prstGeom>
          <a:ln w="12700">
            <a:miter lim="400000"/>
          </a:ln>
        </p:spPr>
      </p:pic>
      <p:sp>
        <p:nvSpPr>
          <p:cNvPr id="28" name="Shape 2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>
            <a:spLocks noGrp="1"/>
          </p:cNvSpPr>
          <p:nvPr>
            <p:ph type="sldNum" sz="quarter" idx="2"/>
          </p:nvPr>
        </p:nvSpPr>
        <p:spPr>
          <a:xfrm>
            <a:off x="8414810" y="458787"/>
            <a:ext cx="337605" cy="355601"/>
          </a:xfrm>
          <a:prstGeom prst="rect">
            <a:avLst/>
          </a:prstGeom>
        </p:spPr>
        <p:txBody>
          <a:bodyPr lIns="0" tIns="0" rIns="0" bIns="0"/>
          <a:lstStyle>
            <a:lvl1pPr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3" name="Shape 43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4" name="Shape 44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5" name="Shape 45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6" name="Shape 46"/>
          <p:cNvSpPr>
            <a:spLocks noGrp="1"/>
          </p:cNvSpPr>
          <p:nvPr>
            <p:ph type="sldNum" sz="quarter" idx="2"/>
          </p:nvPr>
        </p:nvSpPr>
        <p:spPr>
          <a:xfrm>
            <a:off x="8599785" y="514350"/>
            <a:ext cx="355005" cy="342901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47" name="Shape 47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1016266"/>
          </a:xfrm>
          <a:prstGeom prst="rect">
            <a:avLst/>
          </a:prstGeom>
        </p:spPr>
        <p:txBody>
          <a:bodyPr/>
          <a:lstStyle>
            <a:lvl1pPr>
              <a:lnSpc>
                <a:spcPts val="2300"/>
              </a:lnSpc>
              <a:defRPr sz="23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1pPr>
          </a:lstStyle>
          <a:p>
            <a:r>
              <a:t>Title Text</a:t>
            </a:r>
          </a:p>
        </p:txBody>
      </p:sp>
      <p:sp>
        <p:nvSpPr>
          <p:cNvPr id="48" name="Shape 48"/>
          <p:cNvSpPr>
            <a:spLocks noGrp="1"/>
          </p:cNvSpPr>
          <p:nvPr>
            <p:ph type="body" idx="1"/>
          </p:nvPr>
        </p:nvSpPr>
        <p:spPr>
          <a:xfrm>
            <a:off x="468153" y="983297"/>
            <a:ext cx="8426769" cy="4030980"/>
          </a:xfrm>
          <a:prstGeom prst="rect">
            <a:avLst/>
          </a:prstGeom>
        </p:spPr>
        <p:txBody>
          <a:bodyPr/>
          <a:lstStyle>
            <a:lvl1pPr marL="186689" indent="-146050">
              <a:lnSpc>
                <a:spcPts val="2400"/>
              </a:lnSpc>
              <a:buClr>
                <a:srgbClr val="000000"/>
              </a:buClr>
              <a:buSzPct val="69000"/>
              <a:buFont typeface="Lucida Grande"/>
              <a:buChar char="‣"/>
              <a:defRPr sz="2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1pPr>
            <a:lvl2pPr>
              <a:lnSpc>
                <a:spcPts val="2400"/>
              </a:lnSpc>
              <a:buClr>
                <a:srgbClr val="000000"/>
              </a:buClr>
              <a:defRPr sz="2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2pPr>
            <a:lvl3pPr>
              <a:lnSpc>
                <a:spcPts val="2400"/>
              </a:lnSpc>
              <a:buClr>
                <a:srgbClr val="000000"/>
              </a:buClr>
              <a:defRPr sz="2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3pPr>
            <a:lvl4pPr>
              <a:lnSpc>
                <a:spcPts val="2400"/>
              </a:lnSpc>
              <a:buClr>
                <a:srgbClr val="000000"/>
              </a:buClr>
              <a:defRPr sz="2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4pPr>
            <a:lvl5pPr>
              <a:lnSpc>
                <a:spcPts val="2400"/>
              </a:lnSpc>
              <a:buClr>
                <a:srgbClr val="000000"/>
              </a:buClr>
              <a:defRPr sz="2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56" name="Shape 56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57" name="Shape 57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58" name="Shape 58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pic>
        <p:nvPicPr>
          <p:cNvPr id="59" name="image.tiff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44750" y="1104900"/>
            <a:ext cx="4522788" cy="3665538"/>
          </a:xfrm>
          <a:prstGeom prst="rect">
            <a:avLst/>
          </a:prstGeom>
          <a:ln w="12700">
            <a:miter lim="400000"/>
          </a:ln>
        </p:spPr>
      </p:pic>
      <p:sp>
        <p:nvSpPr>
          <p:cNvPr id="60" name="Shape 60"/>
          <p:cNvSpPr>
            <a:spLocks noGrp="1"/>
          </p:cNvSpPr>
          <p:nvPr>
            <p:ph type="sldNum" sz="quarter" idx="2"/>
          </p:nvPr>
        </p:nvSpPr>
        <p:spPr>
          <a:xfrm>
            <a:off x="8608485" y="508000"/>
            <a:ext cx="337605" cy="355601"/>
          </a:xfrm>
          <a:prstGeom prst="rect">
            <a:avLst/>
          </a:prstGeom>
        </p:spPr>
        <p:txBody>
          <a:bodyPr lIns="0" tIns="0" rIns="0" bIns="0" anchor="ctr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_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68" name="Shape 68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pic>
        <p:nvPicPr>
          <p:cNvPr id="69" name="image.tiff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17712" y="1111250"/>
            <a:ext cx="5259388" cy="3683000"/>
          </a:xfrm>
          <a:prstGeom prst="rect">
            <a:avLst/>
          </a:prstGeom>
          <a:ln w="12700">
            <a:miter lim="400000"/>
          </a:ln>
        </p:spPr>
      </p:pic>
      <p:sp>
        <p:nvSpPr>
          <p:cNvPr id="70" name="Shape 70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71" name="Shape 71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72" name="Shape 72"/>
          <p:cNvSpPr>
            <a:spLocks noGrp="1"/>
          </p:cNvSpPr>
          <p:nvPr>
            <p:ph type="sldNum" sz="quarter" idx="2"/>
          </p:nvPr>
        </p:nvSpPr>
        <p:spPr>
          <a:xfrm>
            <a:off x="8608485" y="508000"/>
            <a:ext cx="337605" cy="355601"/>
          </a:xfrm>
          <a:prstGeom prst="rect">
            <a:avLst/>
          </a:prstGeom>
        </p:spPr>
        <p:txBody>
          <a:bodyPr lIns="0" tIns="0" rIns="0" bIns="0" anchor="ctr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4_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80" name="Shape 80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pic>
        <p:nvPicPr>
          <p:cNvPr id="81" name="image.tiff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22512" y="1136650"/>
            <a:ext cx="4862513" cy="3808413"/>
          </a:xfrm>
          <a:prstGeom prst="rect">
            <a:avLst/>
          </a:prstGeom>
          <a:ln w="12700">
            <a:miter lim="400000"/>
          </a:ln>
        </p:spPr>
      </p:pic>
      <p:sp>
        <p:nvSpPr>
          <p:cNvPr id="82" name="Shape 82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83" name="Shape 83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84" name="Shape 84"/>
          <p:cNvSpPr>
            <a:spLocks noGrp="1"/>
          </p:cNvSpPr>
          <p:nvPr>
            <p:ph type="sldNum" sz="quarter" idx="2"/>
          </p:nvPr>
        </p:nvSpPr>
        <p:spPr>
          <a:xfrm>
            <a:off x="8608485" y="508000"/>
            <a:ext cx="337605" cy="355601"/>
          </a:xfrm>
          <a:prstGeom prst="rect">
            <a:avLst/>
          </a:prstGeom>
        </p:spPr>
        <p:txBody>
          <a:bodyPr lIns="0" tIns="0" rIns="0" bIns="0" anchor="ctr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5_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92" name="Shape 92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pic>
        <p:nvPicPr>
          <p:cNvPr id="93" name="image.tiff"/>
          <p:cNvPicPr>
            <a:picLocks/>
          </p:cNvPicPr>
          <p:nvPr/>
        </p:nvPicPr>
        <p:blipFill>
          <a:blip r:embed="rId2">
            <a:extLst/>
          </a:blip>
          <a:srcRect t="2653" b="9072"/>
          <a:stretch>
            <a:fillRect/>
          </a:stretch>
        </p:blipFill>
        <p:spPr>
          <a:xfrm>
            <a:off x="719137" y="1049337"/>
            <a:ext cx="7586663" cy="3873501"/>
          </a:xfrm>
          <a:prstGeom prst="rect">
            <a:avLst/>
          </a:prstGeom>
          <a:ln w="12700">
            <a:miter lim="400000"/>
          </a:ln>
        </p:spPr>
      </p:pic>
      <p:sp>
        <p:nvSpPr>
          <p:cNvPr id="94" name="Shape 94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95" name="Shape 95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96" name="Shape 96"/>
          <p:cNvSpPr>
            <a:spLocks noGrp="1"/>
          </p:cNvSpPr>
          <p:nvPr>
            <p:ph type="sldNum" sz="quarter" idx="2"/>
          </p:nvPr>
        </p:nvSpPr>
        <p:spPr>
          <a:xfrm>
            <a:off x="8608485" y="508000"/>
            <a:ext cx="337605" cy="355601"/>
          </a:xfrm>
          <a:prstGeom prst="rect">
            <a:avLst/>
          </a:prstGeom>
        </p:spPr>
        <p:txBody>
          <a:bodyPr lIns="0" tIns="0" rIns="0" bIns="0" anchor="ctr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" name="Shape 3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" name="Shape 4"/>
          <p:cNvSpPr>
            <a:spLocks noGrp="1"/>
          </p:cNvSpPr>
          <p:nvPr>
            <p:ph type="title"/>
          </p:nvPr>
        </p:nvSpPr>
        <p:spPr>
          <a:xfrm>
            <a:off x="468153" y="210555"/>
            <a:ext cx="8426769" cy="10162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r>
              <a:t>Title Text</a:t>
            </a:r>
          </a:p>
        </p:txBody>
      </p:sp>
      <p:sp>
        <p:nvSpPr>
          <p:cNvPr id="5" name="Shape 5"/>
          <p:cNvSpPr>
            <a:spLocks noGrp="1"/>
          </p:cNvSpPr>
          <p:nvPr>
            <p:ph type="body" idx="1"/>
          </p:nvPr>
        </p:nvSpPr>
        <p:spPr>
          <a:xfrm>
            <a:off x="468153" y="1226819"/>
            <a:ext cx="8426769" cy="40309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2pPr>
              <a:buClr>
                <a:srgbClr val="FFFFFF"/>
              </a:buClr>
              <a:buFont typeface="Lucida Grande"/>
              <a:buChar char="‣"/>
            </a:lvl2pPr>
            <a:lvl3pPr>
              <a:buClr>
                <a:srgbClr val="FFFFFF"/>
              </a:buClr>
              <a:buFont typeface="Lucida Grande"/>
              <a:buChar char="‣"/>
            </a:lvl3pPr>
            <a:lvl4pPr>
              <a:buClr>
                <a:srgbClr val="FFFFFF"/>
              </a:buClr>
              <a:buFont typeface="Lucida Grande"/>
              <a:buChar char="‣"/>
            </a:lvl4pPr>
            <a:lvl5pPr>
              <a:buClr>
                <a:srgbClr val="FFFFFF"/>
              </a:buClr>
              <a:buFont typeface="Lucida Grande"/>
              <a:buChar char="‣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" name="Shape 6"/>
          <p:cNvSpPr>
            <a:spLocks noGrp="1"/>
          </p:cNvSpPr>
          <p:nvPr>
            <p:ph type="sldNum" sz="quarter" idx="2"/>
          </p:nvPr>
        </p:nvSpPr>
        <p:spPr>
          <a:xfrm>
            <a:off x="4461935" y="4787900"/>
            <a:ext cx="439205" cy="457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ransition xmlns:p14="http://schemas.microsoft.com/office/powerpoint/2010/main" spd="med"/>
  <p:txStyles>
    <p:titleStyle>
      <a:lvl1pPr marL="0" marR="0" indent="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1pPr>
      <a:lvl2pPr marL="0" marR="0" indent="2286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2pPr>
      <a:lvl3pPr marL="0" marR="0" indent="4572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3pPr>
      <a:lvl4pPr marL="0" marR="0" indent="6858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4pPr>
      <a:lvl5pPr marL="0" marR="0" indent="9144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5pPr>
      <a:lvl6pPr marL="0" marR="0" indent="11430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6pPr>
      <a:lvl7pPr marL="0" marR="0" indent="13716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7pPr>
      <a:lvl8pPr marL="0" marR="0" indent="16002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8pPr>
      <a:lvl9pPr marL="0" marR="0" indent="18288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9pPr>
    </p:titleStyle>
    <p:bodyStyle>
      <a:lvl1pPr marL="383540" marR="0" indent="-38354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1pPr>
      <a:lvl2pPr marL="33274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2pPr>
      <a:lvl3pPr marL="47879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3pPr>
      <a:lvl4pPr marL="62484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4pPr>
      <a:lvl5pPr marL="77089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5pPr>
      <a:lvl6pPr marL="77089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6pPr>
      <a:lvl7pPr marL="77089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7pPr>
      <a:lvl8pPr marL="77089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8pPr>
      <a:lvl9pPr marL="77089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50" name="Shape 150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pic>
        <p:nvPicPr>
          <p:cNvPr id="151" name="image.png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7200" y="579437"/>
            <a:ext cx="2038350" cy="219076"/>
          </a:xfrm>
          <a:prstGeom prst="rect">
            <a:avLst/>
          </a:prstGeom>
          <a:ln w="12700">
            <a:miter lim="400000"/>
          </a:ln>
        </p:spPr>
      </p:pic>
      <p:sp>
        <p:nvSpPr>
          <p:cNvPr id="152" name="Shape 152"/>
          <p:cNvSpPr>
            <a:spLocks noGrp="1"/>
          </p:cNvSpPr>
          <p:nvPr>
            <p:ph type="title" idx="4294967295"/>
          </p:nvPr>
        </p:nvSpPr>
        <p:spPr>
          <a:xfrm>
            <a:off x="412750" y="1144587"/>
            <a:ext cx="8469313" cy="2968626"/>
          </a:xfrm>
          <a:prstGeom prst="rect">
            <a:avLst/>
          </a:prstGeom>
        </p:spPr>
        <p:txBody>
          <a:bodyPr lIns="0" tIns="0" rIns="0" bIns="0"/>
          <a:lstStyle/>
          <a:p>
            <a:pPr>
              <a:lnSpc>
                <a:spcPct val="70000"/>
              </a:lnSpc>
              <a:defRPr sz="8200"/>
            </a:pPr>
            <a:r>
              <a:rPr dirty="0"/>
              <a:t>DATA SCIENCE</a:t>
            </a:r>
          </a:p>
          <a:p>
            <a:pPr>
              <a:lnSpc>
                <a:spcPct val="70000"/>
              </a:lnSpc>
              <a:defRPr sz="4100"/>
            </a:pPr>
            <a:r>
              <a:rPr dirty="0" smtClean="0"/>
              <a:t>1</a:t>
            </a:r>
            <a:r>
              <a:rPr lang="en-AU" dirty="0" smtClean="0"/>
              <a:t>0</a:t>
            </a:r>
            <a:r>
              <a:rPr dirty="0" smtClean="0"/>
              <a:t> </a:t>
            </a:r>
            <a:r>
              <a:rPr dirty="0"/>
              <a:t>WEEK PART TIME COURSE</a:t>
            </a:r>
          </a:p>
          <a:p>
            <a:pPr>
              <a:lnSpc>
                <a:spcPct val="70000"/>
              </a:lnSpc>
              <a:defRPr sz="4100"/>
            </a:pPr>
            <a:endParaRPr dirty="0"/>
          </a:p>
          <a:p>
            <a:pPr>
              <a:lnSpc>
                <a:spcPct val="70000"/>
              </a:lnSpc>
              <a:defRPr sz="4100"/>
            </a:pPr>
            <a:r>
              <a:rPr lang="en-AU" dirty="0" smtClean="0"/>
              <a:t>Supercharged Decision Trees</a:t>
            </a:r>
            <a:endParaRPr dirty="0"/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55" name="Shape 155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56" name="Shape 156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57" name="Shape 157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58" name="Shape 158"/>
          <p:cNvSpPr>
            <a:spLocks noGrp="1"/>
          </p:cNvSpPr>
          <p:nvPr>
            <p:ph type="sldNum" sz="quarter" idx="2"/>
          </p:nvPr>
        </p:nvSpPr>
        <p:spPr>
          <a:xfrm>
            <a:off x="8685361" y="514350"/>
            <a:ext cx="183853" cy="3429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</a:t>
            </a:fld>
            <a:endParaRPr/>
          </a:p>
        </p:txBody>
      </p:sp>
      <p:sp>
        <p:nvSpPr>
          <p:cNvPr id="159" name="Shape 15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AGENDA</a:t>
            </a:r>
          </a:p>
        </p:txBody>
      </p:sp>
      <p:sp>
        <p:nvSpPr>
          <p:cNvPr id="160" name="Shape 160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52777" indent="-352777">
              <a:buClrTx/>
              <a:buSzPct val="100000"/>
              <a:buFontTx/>
              <a:buAutoNum type="arabicPeriod"/>
            </a:pPr>
            <a:r>
              <a:rPr lang="en-AU" dirty="0" smtClean="0"/>
              <a:t>Optimising decision trees</a:t>
            </a:r>
            <a:endParaRPr dirty="0"/>
          </a:p>
        </p:txBody>
      </p:sp>
    </p:spTree>
  </p:cSld>
  <p:clrMapOvr>
    <a:masterClrMapping/>
  </p:clrMapOvr>
  <p:transition xmlns:p14="http://schemas.microsoft.com/office/powerpoint/2010/main"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Shape 340"/>
          <p:cNvSpPr/>
          <p:nvPr/>
        </p:nvSpPr>
        <p:spPr>
          <a:xfrm>
            <a:off x="327024" y="1273155"/>
            <a:ext cx="8448676" cy="30367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l" defTabSz="914400">
              <a:lnSpc>
                <a:spcPct val="120000"/>
              </a:lnSpc>
              <a:defRPr sz="2000" i="1">
                <a:uFillTx/>
              </a:defRPr>
            </a:pPr>
            <a:r>
              <a:rPr dirty="0"/>
              <a:t>Errors due to Bias</a:t>
            </a:r>
          </a:p>
          <a:p>
            <a:pPr algn="l" defTabSz="914400">
              <a:lnSpc>
                <a:spcPct val="120000"/>
              </a:lnSpc>
              <a:defRPr sz="2000" b="0" i="1">
                <a:uFillTx/>
              </a:defRPr>
            </a:pPr>
            <a:r>
              <a:rPr dirty="0"/>
              <a:t>When we are training over multiple data sets we will have different errors. Bias measures how far off </a:t>
            </a:r>
            <a:r>
              <a:rPr dirty="0" smtClean="0"/>
              <a:t>in </a:t>
            </a:r>
            <a:r>
              <a:rPr dirty="0"/>
              <a:t>general the predictions are from the actual values</a:t>
            </a:r>
          </a:p>
          <a:p>
            <a:pPr algn="l" defTabSz="914400">
              <a:lnSpc>
                <a:spcPct val="120000"/>
              </a:lnSpc>
              <a:defRPr sz="2000" b="0" i="1">
                <a:uFillTx/>
              </a:defRPr>
            </a:pPr>
            <a:endParaRPr dirty="0"/>
          </a:p>
          <a:p>
            <a:pPr algn="l" defTabSz="914400">
              <a:lnSpc>
                <a:spcPct val="120000"/>
              </a:lnSpc>
              <a:defRPr sz="2000" b="0">
                <a:uFillTx/>
              </a:defRPr>
            </a:pPr>
            <a:r>
              <a:rPr i="1" dirty="0"/>
              <a:t>Errors due to Variance</a:t>
            </a:r>
          </a:p>
          <a:p>
            <a:pPr algn="l" defTabSz="914400">
              <a:lnSpc>
                <a:spcPct val="120000"/>
              </a:lnSpc>
              <a:defRPr sz="2000" b="0" i="1">
                <a:uFillTx/>
              </a:defRPr>
            </a:pPr>
            <a:r>
              <a:rPr dirty="0"/>
              <a:t>This is how variable our model is for a given data point. The variance calculates how much the predicted are from  the actual values</a:t>
            </a:r>
          </a:p>
        </p:txBody>
      </p:sp>
      <p:sp>
        <p:nvSpPr>
          <p:cNvPr id="341" name="Shape 34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1016266"/>
          </a:xfrm>
          <a:prstGeom prst="rect">
            <a:avLst/>
          </a:prstGeom>
        </p:spPr>
        <p:txBody>
          <a:bodyPr lIns="50800" tIns="50800" rIns="50800" bIns="50800"/>
          <a:lstStyle>
            <a:lvl1pPr defTabSz="584200">
              <a:lnSpc>
                <a:spcPts val="2300"/>
              </a:lnSpc>
              <a:defRPr sz="2300" cap="none">
                <a:uFill>
                  <a:solidFill>
                    <a:srgbClr val="000000"/>
                  </a:solidFill>
                </a:uFill>
              </a:defRPr>
            </a:lvl1pPr>
          </a:lstStyle>
          <a:p>
            <a:r>
              <a:t>BIAS - VARIANCE TRADEOFF</a:t>
            </a:r>
          </a:p>
        </p:txBody>
      </p:sp>
      <p:sp>
        <p:nvSpPr>
          <p:cNvPr id="342" name="Shape 342"/>
          <p:cNvSpPr>
            <a:spLocks noGrp="1"/>
          </p:cNvSpPr>
          <p:nvPr>
            <p:ph type="sldNum" sz="quarter" idx="2"/>
          </p:nvPr>
        </p:nvSpPr>
        <p:spPr>
          <a:xfrm>
            <a:off x="8601075" y="526256"/>
            <a:ext cx="323752" cy="3429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>
            <a:normAutofit lnSpcReduction="10000"/>
          </a:bodyPr>
          <a:lstStyle>
            <a:lvl1pPr algn="l" defTabSz="457200">
              <a:lnSpc>
                <a:spcPct val="100000"/>
              </a:lnSpc>
              <a:defRPr sz="2300"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fld id="{86CB4B4D-7CA3-9044-876B-883B54F8677D}" type="slidenum">
              <a:t>3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4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3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3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34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0" grpId="1" build="p" bldLvl="5" animBg="1" advAuto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Shape 344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1016266"/>
          </a:xfrm>
          <a:prstGeom prst="rect">
            <a:avLst/>
          </a:prstGeom>
        </p:spPr>
        <p:txBody>
          <a:bodyPr lIns="50800" tIns="50800" rIns="50800" bIns="50800"/>
          <a:lstStyle>
            <a:lvl1pPr defTabSz="584200">
              <a:lnSpc>
                <a:spcPts val="2300"/>
              </a:lnSpc>
              <a:defRPr sz="2300" cap="none">
                <a:uFill>
                  <a:solidFill>
                    <a:srgbClr val="000000"/>
                  </a:solidFill>
                </a:uFill>
              </a:defRPr>
            </a:lvl1pPr>
          </a:lstStyle>
          <a:p>
            <a:r>
              <a:t>BIAS - VARIANCE TRADEOFF</a:t>
            </a:r>
          </a:p>
        </p:txBody>
      </p:sp>
      <p:pic>
        <p:nvPicPr>
          <p:cNvPr id="345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04683" y="1103540"/>
            <a:ext cx="4553709" cy="4154260"/>
          </a:xfrm>
          <a:prstGeom prst="rect">
            <a:avLst/>
          </a:prstGeom>
          <a:ln w="25400"/>
        </p:spPr>
      </p:pic>
      <p:sp>
        <p:nvSpPr>
          <p:cNvPr id="346" name="Shape 346"/>
          <p:cNvSpPr>
            <a:spLocks noGrp="1"/>
          </p:cNvSpPr>
          <p:nvPr>
            <p:ph type="sldNum" sz="quarter" idx="2"/>
          </p:nvPr>
        </p:nvSpPr>
        <p:spPr>
          <a:xfrm>
            <a:off x="8601075" y="526256"/>
            <a:ext cx="323752" cy="3429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>
            <a:normAutofit lnSpcReduction="10000"/>
          </a:bodyPr>
          <a:lstStyle>
            <a:lvl1pPr algn="l" defTabSz="457200">
              <a:lnSpc>
                <a:spcPct val="100000"/>
              </a:lnSpc>
              <a:defRPr sz="2300"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fld id="{86CB4B4D-7CA3-9044-876B-883B54F8677D}" type="slidenum">
              <a:t>4</a:t>
            </a:fld>
            <a:endParaRPr/>
          </a:p>
        </p:txBody>
      </p:sp>
      <p:sp>
        <p:nvSpPr>
          <p:cNvPr id="347" name="Shape 347"/>
          <p:cNvSpPr/>
          <p:nvPr/>
        </p:nvSpPr>
        <p:spPr>
          <a:xfrm>
            <a:off x="8601075" y="526256"/>
            <a:ext cx="323752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lnSpcReduction="10000"/>
          </a:bodyPr>
          <a:lstStyle/>
          <a:p>
            <a:pPr algn="l" defTabSz="457200">
              <a:defRPr>
                <a:uFillTx/>
                <a:latin typeface="Trebuchet MS"/>
                <a:ea typeface="Trebuchet MS"/>
                <a:cs typeface="Trebuchet MS"/>
                <a:sym typeface="Trebuchet MS"/>
              </a:defRPr>
            </a:pPr>
            <a:fld id="{86CB4B4D-7CA3-9044-876B-883B54F8677D}" type="slidenum">
              <a:t>4</a:t>
            </a:fld>
            <a:r>
              <a:t>￼</a:t>
            </a:r>
          </a:p>
        </p:txBody>
      </p:sp>
    </p:spTree>
  </p:cSld>
  <p:clrMapOvr>
    <a:masterClrMapping/>
  </p:clrMapOvr>
  <p:transition xmlns:p14="http://schemas.microsoft.com/office/powerpoint/2010/main"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9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57337" y="1136650"/>
            <a:ext cx="6248401" cy="3924300"/>
          </a:xfrm>
          <a:prstGeom prst="rect">
            <a:avLst/>
          </a:prstGeom>
          <a:ln w="25400"/>
        </p:spPr>
      </p:pic>
      <p:sp>
        <p:nvSpPr>
          <p:cNvPr id="350" name="Shape 350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1016266"/>
          </a:xfrm>
          <a:prstGeom prst="rect">
            <a:avLst/>
          </a:prstGeom>
        </p:spPr>
        <p:txBody>
          <a:bodyPr lIns="50800" tIns="50800" rIns="50800" bIns="50800"/>
          <a:lstStyle>
            <a:lvl1pPr defTabSz="584200">
              <a:lnSpc>
                <a:spcPts val="2300"/>
              </a:lnSpc>
              <a:defRPr sz="2300" cap="none">
                <a:uFill>
                  <a:solidFill>
                    <a:srgbClr val="000000"/>
                  </a:solidFill>
                </a:uFill>
              </a:defRPr>
            </a:lvl1pPr>
          </a:lstStyle>
          <a:p>
            <a:r>
              <a:t>BIAS - VARIANCE TRADEOFF</a:t>
            </a:r>
          </a:p>
        </p:txBody>
      </p:sp>
      <p:sp>
        <p:nvSpPr>
          <p:cNvPr id="351" name="Shape 351"/>
          <p:cNvSpPr>
            <a:spLocks noGrp="1"/>
          </p:cNvSpPr>
          <p:nvPr>
            <p:ph type="sldNum" sz="quarter" idx="2"/>
          </p:nvPr>
        </p:nvSpPr>
        <p:spPr>
          <a:xfrm>
            <a:off x="8601075" y="526256"/>
            <a:ext cx="323752" cy="3429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>
            <a:normAutofit lnSpcReduction="10000"/>
          </a:bodyPr>
          <a:lstStyle>
            <a:lvl1pPr algn="l" defTabSz="457200">
              <a:lnSpc>
                <a:spcPct val="100000"/>
              </a:lnSpc>
              <a:defRPr sz="2300"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fld id="{86CB4B4D-7CA3-9044-876B-883B54F8677D}" type="slidenum">
              <a:t>5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slow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Shape 353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1016266"/>
          </a:xfrm>
          <a:prstGeom prst="rect">
            <a:avLst/>
          </a:prstGeom>
        </p:spPr>
        <p:txBody>
          <a:bodyPr lIns="50800" tIns="50800" rIns="50800" bIns="50800"/>
          <a:lstStyle>
            <a:lvl1pPr defTabSz="584200">
              <a:lnSpc>
                <a:spcPts val="2300"/>
              </a:lnSpc>
              <a:defRPr sz="2300" cap="none">
                <a:uFill>
                  <a:solidFill>
                    <a:srgbClr val="000000"/>
                  </a:solidFill>
                </a:uFill>
              </a:defRPr>
            </a:lvl1pPr>
          </a:lstStyle>
          <a:p>
            <a:r>
              <a:t>BIAS - VARIANCE TRADEOFF</a:t>
            </a:r>
          </a:p>
        </p:txBody>
      </p:sp>
      <p:pic>
        <p:nvPicPr>
          <p:cNvPr id="354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18960" y="983218"/>
            <a:ext cx="5325155" cy="4249182"/>
          </a:xfrm>
          <a:prstGeom prst="rect">
            <a:avLst/>
          </a:prstGeom>
          <a:ln w="25400"/>
        </p:spPr>
      </p:pic>
      <p:sp>
        <p:nvSpPr>
          <p:cNvPr id="355" name="Shape 355"/>
          <p:cNvSpPr>
            <a:spLocks noGrp="1"/>
          </p:cNvSpPr>
          <p:nvPr>
            <p:ph type="sldNum" sz="quarter" idx="2"/>
          </p:nvPr>
        </p:nvSpPr>
        <p:spPr>
          <a:xfrm>
            <a:off x="8601075" y="526256"/>
            <a:ext cx="323752" cy="3429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>
            <a:normAutofit lnSpcReduction="10000"/>
          </a:bodyPr>
          <a:lstStyle>
            <a:lvl1pPr algn="l" defTabSz="457200">
              <a:lnSpc>
                <a:spcPct val="100000"/>
              </a:lnSpc>
              <a:defRPr sz="2300"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fld id="{86CB4B4D-7CA3-9044-876B-883B54F8677D}" type="slidenum">
              <a:t>6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slow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Shape 358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59" name="Shape 359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60" name="Shape 360"/>
          <p:cNvSpPr>
            <a:spLocks noGrp="1"/>
          </p:cNvSpPr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40639" marR="40639" indent="0" defTabSz="914400">
              <a:buClr>
                <a:srgbClr val="FFFFFF"/>
              </a:buClr>
              <a:buFont typeface="Helvetica"/>
              <a:defRPr sz="2300"/>
            </a:lvl1pPr>
          </a:lstStyle>
          <a:p>
            <a:r>
              <a:t>DATA SCIENCE PART TIME COURSE</a:t>
            </a:r>
          </a:p>
        </p:txBody>
      </p:sp>
      <p:sp>
        <p:nvSpPr>
          <p:cNvPr id="362" name="Shape 362"/>
          <p:cNvSpPr>
            <a:spLocks noGrp="1"/>
          </p:cNvSpPr>
          <p:nvPr>
            <p:ph type="title" idx="4294967295"/>
          </p:nvPr>
        </p:nvSpPr>
        <p:spPr>
          <a:xfrm>
            <a:off x="-1544638" y="681831"/>
            <a:ext cx="8426451" cy="3894138"/>
          </a:xfrm>
          <a:prstGeom prst="rect">
            <a:avLst/>
          </a:prstGeom>
        </p:spPr>
        <p:txBody>
          <a:bodyPr lIns="38100" tIns="38100" rIns="38100" bIns="38100" anchor="ctr"/>
          <a:lstStyle>
            <a:lvl1pPr marL="27728" marR="27728" algn="ctr" defTabSz="914400">
              <a:lnSpc>
                <a:spcPct val="70000"/>
              </a:lnSpc>
              <a:defRPr sz="8800"/>
            </a:lvl1pPr>
          </a:lstStyle>
          <a:p>
            <a:r>
              <a:t>					LAB</a:t>
            </a:r>
          </a:p>
        </p:txBody>
      </p:sp>
    </p:spTree>
  </p:cSld>
  <p:clrMapOvr>
    <a:masterClrMapping/>
  </p:clrMapOvr>
  <p:transition xmlns:p14="http://schemas.microsoft.com/office/powerpoint/2010/main" spd="slow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000000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Gill Sans"/>
        <a:ea typeface="Gill Sans"/>
        <a:cs typeface="Gill San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EDE"/>
        </a:solidFill>
        <a:ln w="25400" cap="flat">
          <a:solidFill>
            <a:srgbClr val="000000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3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>
              <a:solidFill>
                <a:srgbClr val="000000"/>
              </a:solidFill>
            </a:uFill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3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>
              <a:solidFill>
                <a:srgbClr val="000000"/>
              </a:solidFill>
            </a:uFill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Gill Sans"/>
        <a:ea typeface="Gill Sans"/>
        <a:cs typeface="Gill San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EDE"/>
        </a:solidFill>
        <a:ln w="25400" cap="flat">
          <a:solidFill>
            <a:srgbClr val="000000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3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>
              <a:solidFill>
                <a:srgbClr val="000000"/>
              </a:solidFill>
            </a:uFill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3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>
              <a:solidFill>
                <a:srgbClr val="000000"/>
              </a:solidFill>
            </a:uFill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1093</TotalTime>
  <Words>103</Words>
  <Application>Microsoft Macintosh PowerPoint</Application>
  <PresentationFormat>Custom</PresentationFormat>
  <Paragraphs>23</Paragraphs>
  <Slides>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8" baseType="lpstr">
      <vt:lpstr>White</vt:lpstr>
      <vt:lpstr>DATA SCIENCE 10 WEEK PART TIME COURSE  Supercharged Decision Trees</vt:lpstr>
      <vt:lpstr>AGENDA</vt:lpstr>
      <vt:lpstr>BIAS - VARIANCE TRADEOFF</vt:lpstr>
      <vt:lpstr>BIAS - VARIANCE TRADEOFF</vt:lpstr>
      <vt:lpstr>BIAS - VARIANCE TRADEOFF</vt:lpstr>
      <vt:lpstr>BIAS - VARIANCE TRADEOFF</vt:lpstr>
      <vt:lpstr>     LAB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 11 WEEK PART TIME COURSE  Week 4 - Model Evaluation Monday 11th April 2016</dc:title>
  <cp:lastModifiedBy>Greg Baker</cp:lastModifiedBy>
  <cp:revision>16</cp:revision>
  <dcterms:modified xsi:type="dcterms:W3CDTF">2016-07-11T04:46:49Z</dcterms:modified>
</cp:coreProperties>
</file>